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0505"/>
    <a:srgbClr val="FFFFFF"/>
    <a:srgbClr val="FF9933"/>
    <a:srgbClr val="FFE05B"/>
    <a:srgbClr val="FFCC00"/>
    <a:srgbClr val="993366"/>
    <a:srgbClr val="FFCCFF"/>
    <a:srgbClr val="FF99CC"/>
    <a:srgbClr val="CCCCFF"/>
    <a:srgbClr val="ABD9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417320400"/>
        <c:axId val="417320008"/>
        <c:axId val="0"/>
      </c:bar3DChart>
      <c:catAx>
        <c:axId val="417320400"/>
        <c:scaling>
          <c:orientation val="minMax"/>
        </c:scaling>
        <c:delete val="0"/>
        <c:axPos val="b"/>
        <c:numFmt formatCode="General" sourceLinked="1"/>
        <c:majorTickMark val="out"/>
        <c:minorTickMark val="none"/>
        <c:tickLblPos val="nextTo"/>
        <c:crossAx val="417320008"/>
        <c:crosses val="autoZero"/>
        <c:auto val="1"/>
        <c:lblAlgn val="ctr"/>
        <c:lblOffset val="100"/>
        <c:noMultiLvlLbl val="0"/>
      </c:catAx>
      <c:valAx>
        <c:axId val="417320008"/>
        <c:scaling>
          <c:orientation val="minMax"/>
        </c:scaling>
        <c:delete val="0"/>
        <c:axPos val="l"/>
        <c:majorGridlines/>
        <c:numFmt formatCode="General" sourceLinked="1"/>
        <c:majorTickMark val="out"/>
        <c:minorTickMark val="none"/>
        <c:tickLblPos val="nextTo"/>
        <c:crossAx val="4173204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230505">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230505">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bg1"/>
                </a:solidFill>
                <a:effectLst>
                  <a:outerShdw blurRad="38100" dist="38100" dir="2700000" algn="tl">
                    <a:srgbClr val="000000">
                      <a:alpha val="43137"/>
                    </a:srgbClr>
                  </a:outerShdw>
                </a:effectLst>
                <a:latin typeface="Arial Black" pitchFamily="34" charset="0"/>
              </a:rPr>
              <a:t>Title </a:t>
            </a:r>
            <a:r>
              <a:rPr lang="en-US" sz="8000" b="1" dirty="0">
                <a:solidFill>
                  <a:schemeClr val="bg1"/>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solidFill>
                  <a:schemeClr val="bg1"/>
                </a:solidFill>
              </a:rPr>
              <a:t>(replace this text with your own)  This section can be smaller than 24 </a:t>
            </a:r>
            <a:r>
              <a:rPr lang="en-US" sz="2400" dirty="0" smtClean="0">
                <a:solidFill>
                  <a:schemeClr val="bg1"/>
                </a:solidFill>
              </a:rPr>
              <a:t>point.</a:t>
            </a:r>
          </a:p>
          <a:p>
            <a:pPr marL="457200" indent="-457200" defTabSz="3760788">
              <a:defRPr/>
            </a:pPr>
            <a:endParaRPr lang="en-US" sz="2400" dirty="0" smtClean="0">
              <a:solidFill>
                <a:schemeClr val="bg1"/>
              </a:solidFill>
            </a:endParaRPr>
          </a:p>
          <a:p>
            <a:pPr marL="457200" indent="-457200" defTabSz="3760788">
              <a:defRPr/>
            </a:pPr>
            <a:endParaRPr lang="en-US" sz="2400" dirty="0" smtClean="0">
              <a:solidFill>
                <a:schemeClr val="bg1"/>
              </a:solidFill>
            </a:endParaRPr>
          </a:p>
          <a:p>
            <a:pPr marL="457200" indent="-457200" defTabSz="3760788">
              <a:defRPr/>
            </a:pPr>
            <a:r>
              <a:rPr lang="en-US" sz="2400" dirty="0" smtClean="0">
                <a:solidFill>
                  <a:schemeClr val="bg1"/>
                </a:solidFill>
              </a:rPr>
              <a:t>Use this section for listing sources /references. The text box is already set up with hanging indents (all lines after the first  in each reference are indented.)</a:t>
            </a:r>
            <a:endParaRPr lang="en-US" sz="2400" dirty="0">
              <a:solidFill>
                <a:schemeClr val="bg1"/>
              </a:solidFill>
            </a:endParaRPr>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Be brief and include only the most important findings from your study and your interpretation of your data. </a:t>
            </a:r>
          </a:p>
          <a:p>
            <a:pPr>
              <a:defRPr/>
            </a:pPr>
            <a:endParaRPr lang="en-US" sz="2400" dirty="0">
              <a:solidFill>
                <a:schemeClr val="bg1"/>
              </a:solidFill>
            </a:endParaRPr>
          </a:p>
          <a:p>
            <a:pPr>
              <a:defRPr/>
            </a:pPr>
            <a:r>
              <a:rPr lang="en-US" sz="2400" dirty="0">
                <a:solidFill>
                  <a:schemeClr val="bg1"/>
                </a:solidFill>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1"/>
              </a:solidFill>
            </a:endParaRPr>
          </a:p>
          <a:p>
            <a:pPr>
              <a:defRPr/>
            </a:pPr>
            <a:r>
              <a:rPr lang="en-US" sz="2400" dirty="0">
                <a:solidFill>
                  <a:schemeClr val="bg1"/>
                </a:solidFill>
              </a:rPr>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bg1"/>
              </a:solidFill>
            </a:endParaRPr>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r>
              <a:rPr lang="en-US" sz="2400" dirty="0">
                <a:solidFill>
                  <a:schemeClr val="bg1"/>
                </a:solidFill>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solidFill>
                  <a:schemeClr val="bg1"/>
                </a:solidFill>
              </a:rPr>
              <a:t>GRAPHICS:</a:t>
            </a:r>
          </a:p>
          <a:p>
            <a:pPr>
              <a:defRPr/>
            </a:pPr>
            <a:r>
              <a:rPr lang="en-US" sz="2000" dirty="0">
                <a:solidFill>
                  <a:schemeClr val="bg1"/>
                </a:solidFill>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solidFill>
                  <a:schemeClr val="bg1"/>
                </a:solidFill>
              </a:rPr>
              <a:t>TIP: Putting Boxes around your text sections</a:t>
            </a:r>
          </a:p>
          <a:p>
            <a:pPr>
              <a:defRPr/>
            </a:pPr>
            <a:r>
              <a:rPr lang="en-US" sz="2000" dirty="0">
                <a:solidFill>
                  <a:schemeClr val="bg1"/>
                </a:solidFill>
              </a:rPr>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03835" y="1141356"/>
            <a:ext cx="2747963" cy="243810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2840" y="1029299"/>
            <a:ext cx="2372360" cy="269235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6">
      <a:dk1>
        <a:sysClr val="windowText" lastClr="000000"/>
      </a:dk1>
      <a:lt1>
        <a:sysClr val="window" lastClr="FFFFFF"/>
      </a:lt1>
      <a:dk2>
        <a:srgbClr val="323232"/>
      </a:dk2>
      <a:lt2>
        <a:srgbClr val="E5C243"/>
      </a:lt2>
      <a:accent1>
        <a:srgbClr val="C00000"/>
      </a:accent1>
      <a:accent2>
        <a:srgbClr val="FF5050"/>
      </a:accent2>
      <a:accent3>
        <a:srgbClr val="FF9596"/>
      </a:accent3>
      <a:accent4>
        <a:srgbClr val="A5A5A5"/>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1439</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187</cp:revision>
  <dcterms:created xsi:type="dcterms:W3CDTF">2005-03-16T15:57:41Z</dcterms:created>
  <dcterms:modified xsi:type="dcterms:W3CDTF">2017-03-06T21:43:12Z</dcterms:modified>
</cp:coreProperties>
</file>